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58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2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BC663-2D1E-4FB3-B59F-12833D33D3EA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235C6-3299-4ADA-A19D-2042D8DAD0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43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235C6-3299-4ADA-A19D-2042D8DAD01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50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235C6-3299-4ADA-A19D-2042D8DAD01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97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235C6-3299-4ADA-A19D-2042D8DAD01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22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84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05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200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59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93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473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86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10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60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0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88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9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3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64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13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DB2C-F762-487C-AC55-489CAF47F33B}" type="datetimeFigureOut">
              <a:rPr lang="pl-PL" smtClean="0"/>
              <a:t>11.06.2021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F8F22F-541E-4169-855C-48E8E09D2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21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51D06C-B47F-4F89-9657-EBAF8089D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Raporty standardowe w SAP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E13144-AB02-4B95-BF49-2060E01AC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385740" y="6155702"/>
            <a:ext cx="7888263" cy="452487"/>
          </a:xfrm>
        </p:spPr>
        <p:txBody>
          <a:bodyPr/>
          <a:lstStyle/>
          <a:p>
            <a:pPr algn="ctr"/>
            <a:r>
              <a:rPr lang="pl-PL" dirty="0"/>
              <a:t>Kwestura, 10.06.2021r.</a:t>
            </a:r>
          </a:p>
        </p:txBody>
      </p:sp>
    </p:spTree>
    <p:extLst>
      <p:ext uri="{BB962C8B-B14F-4D97-AF65-F5344CB8AC3E}">
        <p14:creationId xmlns:p14="http://schemas.microsoft.com/office/powerpoint/2010/main" val="39407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7CD6689-C3A0-4EC6-AFF9-AE812236FD71}"/>
              </a:ext>
            </a:extLst>
          </p:cNvPr>
          <p:cNvSpPr txBox="1"/>
          <p:nvPr/>
        </p:nvSpPr>
        <p:spPr>
          <a:xfrm>
            <a:off x="1564849" y="1999240"/>
            <a:ext cx="7317555" cy="2233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raportach FBL1N, FBL3N,FBL5N taki sam schemat działania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</p:spTree>
    <p:extLst>
      <p:ext uri="{BB962C8B-B14F-4D97-AF65-F5344CB8AC3E}">
        <p14:creationId xmlns:p14="http://schemas.microsoft.com/office/powerpoint/2010/main" val="20640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7CD6689-C3A0-4EC6-AFF9-AE812236FD71}"/>
              </a:ext>
            </a:extLst>
          </p:cNvPr>
          <p:cNvSpPr txBox="1"/>
          <p:nvPr/>
        </p:nvSpPr>
        <p:spPr>
          <a:xfrm>
            <a:off x="1564849" y="1999240"/>
            <a:ext cx="7317555" cy="784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Dziękuję za uwagę</a:t>
            </a:r>
            <a:endParaRPr lang="pl-P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</p:spTree>
    <p:extLst>
      <p:ext uri="{BB962C8B-B14F-4D97-AF65-F5344CB8AC3E}">
        <p14:creationId xmlns:p14="http://schemas.microsoft.com/office/powerpoint/2010/main" val="2032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D0B0E63-D0A4-4497-854F-C61F49B98706}"/>
              </a:ext>
            </a:extLst>
          </p:cNvPr>
          <p:cNvSpPr txBox="1"/>
          <p:nvPr/>
        </p:nvSpPr>
        <p:spPr>
          <a:xfrm>
            <a:off x="329939" y="565609"/>
            <a:ext cx="8625526" cy="4714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rozrachunków: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FBL1N- raport standardowy DOSTAWCY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FBL5N- raport standardowy ODBIORCY</a:t>
            </a:r>
          </a:p>
        </p:txBody>
      </p:sp>
    </p:spTree>
    <p:extLst>
      <p:ext uri="{BB962C8B-B14F-4D97-AF65-F5344CB8AC3E}">
        <p14:creationId xmlns:p14="http://schemas.microsoft.com/office/powerpoint/2010/main" val="377108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D0B0E63-D0A4-4497-854F-C61F49B98706}"/>
              </a:ext>
            </a:extLst>
          </p:cNvPr>
          <p:cNvSpPr txBox="1"/>
          <p:nvPr/>
        </p:nvSpPr>
        <p:spPr>
          <a:xfrm>
            <a:off x="471342" y="904975"/>
            <a:ext cx="8625526" cy="4730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kont KG: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FBL3N- raport standardowy </a:t>
            </a:r>
            <a:endParaRPr lang="pl-PL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Konto KG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_ALR_87012277- salda kont KG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FAGLL03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(gdyby w FBL3N nie wyświetlały się pozycje wskazanego konta)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4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D0B0E63-D0A4-4497-854F-C61F49B98706}"/>
              </a:ext>
            </a:extLst>
          </p:cNvPr>
          <p:cNvSpPr txBox="1"/>
          <p:nvPr/>
        </p:nvSpPr>
        <p:spPr>
          <a:xfrm>
            <a:off x="471342" y="904975"/>
            <a:ext cx="8625526" cy="4714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dokumentów sprzedaży: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ZVF05N – raport sprzedaży (faktury, noty)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VA05N – lista zleceń (zlecenia sprzedaży)</a:t>
            </a:r>
          </a:p>
        </p:txBody>
      </p:sp>
    </p:spTree>
    <p:extLst>
      <p:ext uri="{BB962C8B-B14F-4D97-AF65-F5344CB8AC3E}">
        <p14:creationId xmlns:p14="http://schemas.microsoft.com/office/powerpoint/2010/main" val="298171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7CD6689-C3A0-4EC6-AFF9-AE812236FD71}"/>
              </a:ext>
            </a:extLst>
          </p:cNvPr>
          <p:cNvSpPr txBox="1"/>
          <p:nvPr/>
        </p:nvSpPr>
        <p:spPr>
          <a:xfrm>
            <a:off x="1470581" y="1885361"/>
            <a:ext cx="7685201" cy="1808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F.12</a:t>
            </a:r>
            <a:br>
              <a:rPr lang="pl-P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deklaracja VAT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</p:spTree>
    <p:extLst>
      <p:ext uri="{BB962C8B-B14F-4D97-AF65-F5344CB8AC3E}">
        <p14:creationId xmlns:p14="http://schemas.microsoft.com/office/powerpoint/2010/main" val="81620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723BCDC-D857-4D3C-A959-92D7586A866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05314" y="1639820"/>
            <a:ext cx="7888263" cy="34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43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440C263-1ED9-4F28-AAB8-0B15A93193F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07908" y="1348474"/>
            <a:ext cx="593889" cy="602874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47204B1-46E2-4D86-B58D-2CB6F0F9FF07}"/>
              </a:ext>
            </a:extLst>
          </p:cNvPr>
          <p:cNvSpPr txBox="1"/>
          <p:nvPr/>
        </p:nvSpPr>
        <p:spPr>
          <a:xfrm>
            <a:off x="3205114" y="1348474"/>
            <a:ext cx="6240544" cy="602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ograniczenia dynamiczne</a:t>
            </a:r>
            <a:endParaRPr lang="pl-PL" sz="3200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E9345672-EC14-49A8-AFAE-0706E448430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07908" y="2507972"/>
            <a:ext cx="593889" cy="602874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77D5822F-B1AB-43A2-9C9E-D7D1DBE266A0}"/>
              </a:ext>
            </a:extLst>
          </p:cNvPr>
          <p:cNvSpPr txBox="1"/>
          <p:nvPr/>
        </p:nvSpPr>
        <p:spPr>
          <a:xfrm>
            <a:off x="3205113" y="2507972"/>
            <a:ext cx="60688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wykonanie</a:t>
            </a:r>
            <a:endParaRPr lang="pl-PL" sz="3200" dirty="0"/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61B25B79-272F-4644-B9A0-1AEB8E8D913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22840" y="3381202"/>
            <a:ext cx="8814061" cy="105921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E1AF1655-2E53-41DA-A1A2-61F9FC6C47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0581" y="4610099"/>
            <a:ext cx="7888263" cy="137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5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8E18BBC-6CA3-4FA9-B229-9A63EA1CB17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89435" y="1874487"/>
            <a:ext cx="7194694" cy="319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910FCAA3-E9BC-42E7-A75E-935C6BF75106}"/>
              </a:ext>
            </a:extLst>
          </p:cNvPr>
          <p:cNvSpPr txBox="1">
            <a:spLocks/>
          </p:cNvSpPr>
          <p:nvPr/>
        </p:nvSpPr>
        <p:spPr>
          <a:xfrm rot="10800000" flipV="1">
            <a:off x="1385740" y="6155702"/>
            <a:ext cx="7888263" cy="4524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/>
              <a:t>Kwestura, 10.06.2021r.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79FCABD-F945-4FFA-935C-A04D2C419B2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71301" y="2281025"/>
            <a:ext cx="6908747" cy="288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</TotalTime>
  <Words>136</Words>
  <Application>Microsoft Office PowerPoint</Application>
  <PresentationFormat>Panoramiczny</PresentationFormat>
  <Paragraphs>33</Paragraphs>
  <Slides>11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Faseta</vt:lpstr>
      <vt:lpstr>Raporty standardowe w SAP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Raporty standardowe w SAP</dc:title>
  <dc:creator>Ageł</dc:creator>
  <cp:lastModifiedBy>user</cp:lastModifiedBy>
  <cp:revision>13</cp:revision>
  <dcterms:created xsi:type="dcterms:W3CDTF">2021-06-08T15:34:31Z</dcterms:created>
  <dcterms:modified xsi:type="dcterms:W3CDTF">2021-06-11T05:01:32Z</dcterms:modified>
</cp:coreProperties>
</file>